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0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4660"/>
  </p:normalViewPr>
  <p:slideViewPr>
    <p:cSldViewPr snapToGrid="0">
      <p:cViewPr varScale="1">
        <p:scale>
          <a:sx n="91" d="100"/>
          <a:sy n="91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20C0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20C0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20C0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5/21/17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0C0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0C0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20C0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Free PowerPoint </a:t>
            </a:r>
            <a:r>
              <a:rPr lang="bs-Latn-BA" dirty="0"/>
              <a:t>Templates - </a:t>
            </a:r>
            <a:r>
              <a:rPr lang="bs-Latn-BA" b="1" dirty="0"/>
              <a:t>prezentr.com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A9F1B25-F04C-794F-9389-30DD219CA2D4}" vid="{EDF6FA9E-5FA7-A945-99FF-68409439FF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Wide</Template>
  <TotalTime>1</TotalTime>
  <Words>7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Trebuchet MS</vt:lpstr>
      <vt:lpstr>Arial</vt:lpstr>
      <vt:lpstr>Office Theme</vt:lpstr>
      <vt:lpstr>Presentation Title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 User</dc:creator>
  <cp:lastModifiedBy>Microsoft Office User</cp:lastModifiedBy>
  <cp:revision>1</cp:revision>
  <dcterms:created xsi:type="dcterms:W3CDTF">2017-05-21T13:33:24Z</dcterms:created>
  <dcterms:modified xsi:type="dcterms:W3CDTF">2017-05-21T13:34:30Z</dcterms:modified>
</cp:coreProperties>
</file>